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9" r:id="rId4"/>
    <p:sldId id="262" r:id="rId5"/>
    <p:sldId id="257" r:id="rId6"/>
    <p:sldId id="268" r:id="rId7"/>
    <p:sldId id="267" r:id="rId8"/>
    <p:sldId id="266" r:id="rId9"/>
    <p:sldId id="263" r:id="rId10"/>
    <p:sldId id="265" r:id="rId11"/>
    <p:sldId id="264" r:id="rId12"/>
    <p:sldId id="258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3042" y="1428736"/>
            <a:ext cx="5929354" cy="43891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0100" y="0"/>
            <a:ext cx="66490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Семья. 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Типы и функции семьи.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71414"/>
            <a:ext cx="5187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Функции семьи: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85011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Духовно-нравственная функция.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 перенимает нормы морали и нравственности от родителей.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 Функция первичного социального контроля (регулятивная).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Старшие члены семьи регулируют поведение младших с помощью социальных норм: норм морали, семейных традиций, этикета и т.д.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Сохранение традиций и ценностей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Они способствуют укреплению и сохранению связей, обеспечивают преемственность поколений и формируют историю рода. Союзы, имеющие свои родовые традиции крепче связаны, потому что разные поколения людей больше взаимодействуют между собой.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87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29190" y="3929066"/>
            <a:ext cx="2652714" cy="2652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142984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это сложное общественное явление, имеющее различные особенности. С одной стороны, семью можно рассматривать как малую социальную группу, члены которой связаны браком или кровным родством. С другой стороны, семья — это особый социальный институт, от которого во многом зависит будущее человечества.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42852"/>
            <a:ext cx="5386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Подведем итоги: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NGI8GgJPmb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14942" y="3571876"/>
            <a:ext cx="3100390" cy="310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Семья – это близкие люди, это традиции, которые мы перенимаем из поколения в поколения. Семья греет нас своей добротой и бескорыстностью, помогает идти по жизни. С семьи начинается жизнь человека, здесь происходит формирование его как личности. Семья - это источник любви, уважения, солидарности и привязанности, то, на чем строится любое цивилизованное общество, без чего не может существовать человек.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70403464_kartinkof-club-p-kartinki-moya-semya-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3438" y="3714752"/>
            <a:ext cx="3727961" cy="3000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slovicy-o-seme-dlya-det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571876"/>
            <a:ext cx="2857143" cy="21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85728"/>
            <a:ext cx="82153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основанная на браке или кровном родстве малая группа, члены которой связаны общностью быта, взаимной помощью, моральной и правовой ответственностью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— это малая социальная группа, ячейка общества, которая основана на браке и кровном родстве, а ее члены связаны общим бытом и ответственностью друг перед другом.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— это социальный институт, с помощью которого люди удовлетворяют важнейшие человеческие потребности.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nsemii0705202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1" y="4166610"/>
            <a:ext cx="4714908" cy="243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00042"/>
            <a:ext cx="7429520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00108"/>
            <a:ext cx="83582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официально зарегистрированный брак;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ведение общего хозяйства, совместное проживание;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приобретение материальных ценностей;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наличие одного или нескольких детей.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42852"/>
            <a:ext cx="5221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Признаки семьи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bfa8292e43c8372b2913d5cd761153c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357562"/>
            <a:ext cx="4214810" cy="3161108"/>
          </a:xfrm>
          <a:prstGeom prst="rect">
            <a:avLst/>
          </a:prstGeom>
        </p:spPr>
      </p:pic>
      <p:pic>
        <p:nvPicPr>
          <p:cNvPr id="5" name="Рисунок 4" descr="685d372710802f278b0e6fc82b23a3c0-300x212@2x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5786" y="3000372"/>
            <a:ext cx="3364152" cy="2371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42852"/>
            <a:ext cx="4012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Типы семьи: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71546"/>
            <a:ext cx="80010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Семьи разнообразны по составу, количеству детей и родителей, ролям, которые выполняют члены семьи.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В зависимости от количества детей: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бездетная семья;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однодетная семья;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малодетная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семья;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среднедетная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семья;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многодетная семья.</a:t>
            </a:r>
          </a:p>
          <a:p>
            <a:endParaRPr lang="ru-RU" dirty="0"/>
          </a:p>
        </p:txBody>
      </p:sp>
      <p:pic>
        <p:nvPicPr>
          <p:cNvPr id="5" name="Рисунок 4" descr="семья-2788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00694" y="2857496"/>
            <a:ext cx="2643206" cy="3364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ети-и-спорт-значок-вектора-857153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2976" y="4743727"/>
            <a:ext cx="7072362" cy="19714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14546" y="142852"/>
            <a:ext cx="4012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Типы семьи: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71546"/>
            <a:ext cx="81439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зависимости от структуры родственных связей: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нуклеарная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(простая)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состоящая из родителей и их несовершеннолетних детей.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нуклеарной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семье вместе живут два поколения — родители и их дети.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расширенная (сложная)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представленная двумя и более поколениями семей. Семью расширенного типа характеризует совместное проживание нескольких поколений родственников.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Большинство современных семей являются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нуклеарными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71414"/>
            <a:ext cx="4012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Типы семьи: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00108"/>
            <a:ext cx="8286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зависимости от критерия семейной власти</a:t>
            </a:r>
            <a:r>
              <a:rPr lang="ru-RU" sz="2400" dirty="0" smtClean="0"/>
              <a:t>.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Доминирование в семейных отношениях):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Матриархальная семья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главенствующее место занимает женщина. Статус передаётся по женской линии. 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Патриархальная семья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мужчина занимает доминирующую позицию в семейных отношениях. Женщина выступает собственностью мужа. Статус передаётся по мужской линии.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Эгалитарная (или демократическая) семья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соблюдается статусное равенство супругов (является наиболее распространенной в настоящее время).</a:t>
            </a:r>
            <a:endParaRPr lang="ru-RU" sz="2400" dirty="0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786322"/>
            <a:ext cx="2428892" cy="185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57166"/>
            <a:ext cx="8429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Традиционные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патриархальные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демократические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партнёрские) семьи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патриархальных семьях главой является отец. Он принимает решения единолично, а главной его задачей считается обеспечение семьи. Ключевыми функциями женщины в традиционной семье являются воспитание детей и ведение домохозяйства. Есть чёткое разделение обязанностей на женские и мужские. Патриархальные семьи были широко распространены в Средневековье и древности.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Демократическая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семья отличается от патриархальной тем, что в ней присутствует равенство супругов. Важные вопросы, касающиеся семьи, супруги решают вместе, обязанности по хозяйству выполняются совместно.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оя семья..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5" y="3939032"/>
            <a:ext cx="4786346" cy="2727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71414"/>
            <a:ext cx="5187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Функции семьи: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85011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Репродуктивная.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Эта функция самая важная, она заложена в нас природой. А благодаря сложившимся в обществе традициям, целью заключения брака и является рождение и воспитание детей. Продолжение рода.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Хозяйственно-экономическая (бытовая).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Создание и накопление общих материальных ценностей, ведение совместного хозяйства.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Воспитательная.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– обучить и воспитать своих детей, привить им нравственные ценности, нормы поведения в обществе, а также адаптировать их к нормальной жизни в нём.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Рекреационная.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Восстановление физических и интеллектуальных сил.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00925_nastroeniya_radost_pole_semya_1920x1200_(www.GdeFon.ru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4286256"/>
            <a:ext cx="39243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48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Рыжик</dc:creator>
  <cp:lastModifiedBy>cabinet#3</cp:lastModifiedBy>
  <cp:revision>46</cp:revision>
  <dcterms:created xsi:type="dcterms:W3CDTF">2023-01-19T14:00:18Z</dcterms:created>
  <dcterms:modified xsi:type="dcterms:W3CDTF">2024-01-10T00:49:03Z</dcterms:modified>
</cp:coreProperties>
</file>